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7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10/2/2011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choolcenter.k12albemarle.org/education/components/scrapbook/default.php?sectiondetailid=97914&amp;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Credit for High School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Proposed Change for 2012-13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high school entering class of 2012-13 would begin high school using 1 credit per course. </a:t>
            </a:r>
            <a:endParaRPr lang="en-US" dirty="0"/>
          </a:p>
          <a:p>
            <a:r>
              <a:rPr lang="en-US" dirty="0" smtClean="0"/>
              <a:t>Transcripts would reflect the change for all other high school students as well, but only for classes taken during 2012-13 and beyond.</a:t>
            </a:r>
          </a:p>
          <a:p>
            <a:r>
              <a:rPr lang="en-US" dirty="0" smtClean="0"/>
              <a:t>Explanation would be included in the school profile.</a:t>
            </a:r>
          </a:p>
          <a:p>
            <a:r>
              <a:rPr lang="en-US" dirty="0" smtClean="0"/>
              <a:t>DART staff are eager to begin work on this for changes to be reflected in course registration and program of studies.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Currently, we are using the Virginia Transcript produced by Power Schools.</a:t>
            </a:r>
          </a:p>
          <a:p>
            <a:r>
              <a:rPr lang="en-US" dirty="0" smtClean="0"/>
              <a:t>We can possibly revise the transcript to show a semester (non-credit) grade along with the final credit grade to provide more information on the transcript.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Transcript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are seeking a cleaner, more user friendly transcript for students, parents, school staff, and college admissions staff.</a:t>
            </a:r>
          </a:p>
          <a:p>
            <a:r>
              <a:rPr lang="en-US" dirty="0" smtClean="0"/>
              <a:t>We are seeking for reduced time in counseling staff reviewing transcripts.</a:t>
            </a:r>
          </a:p>
          <a:p>
            <a:r>
              <a:rPr lang="en-US" dirty="0" smtClean="0"/>
              <a:t>We are seeking to reward learning growth for students. This should be reflected in their engagement level with courses.</a:t>
            </a:r>
          </a:p>
          <a:p>
            <a:r>
              <a:rPr lang="en-US" dirty="0" smtClean="0"/>
              <a:t>We will study these short term goals and adjust accordingly.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1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Credit for High School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Proposed Change for 2012-13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1998, we have assigned credit for 1 credit courses one-half credit at time.</a:t>
            </a:r>
          </a:p>
          <a:p>
            <a:r>
              <a:rPr lang="en-US" dirty="0" smtClean="0"/>
              <a:t>This is a unique practice that has been the subject of debate for several years.</a:t>
            </a:r>
          </a:p>
          <a:p>
            <a:r>
              <a:rPr lang="en-US" dirty="0" smtClean="0"/>
              <a:t>The High School Design Team researched the background of this practice and published it through the </a:t>
            </a:r>
            <a:r>
              <a:rPr lang="en-US" i="1" dirty="0" smtClean="0"/>
              <a:t>Compass</a:t>
            </a:r>
            <a:r>
              <a:rPr lang="en-US" dirty="0" smtClean="0"/>
              <a:t> and several presentations to consulting groups.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/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our research, we </a:t>
            </a:r>
            <a:r>
              <a:rPr lang="en-US" dirty="0" smtClean="0"/>
              <a:t>found reasons </a:t>
            </a:r>
            <a:r>
              <a:rPr lang="en-US" dirty="0" smtClean="0"/>
              <a:t>for the change to 1/2 </a:t>
            </a:r>
            <a:r>
              <a:rPr lang="en-US" dirty="0" smtClean="0"/>
              <a:t>credit. </a:t>
            </a:r>
            <a:endParaRPr lang="en-US" dirty="0" smtClean="0"/>
          </a:p>
          <a:p>
            <a:r>
              <a:rPr lang="en-US" dirty="0" smtClean="0"/>
              <a:t>Although the goal was to support low-achieving students, we found that there was nothing in place to study the change to ½ credit.</a:t>
            </a:r>
          </a:p>
          <a:p>
            <a:r>
              <a:rPr lang="en-US" dirty="0" smtClean="0"/>
              <a:t>We back-filled with some research during the fall and spring of 2010-11 and found that in regard to student achievement (GPA), 1/2 and whole credits are neutral.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practice of ½ credits was put in place prior to several of the interventions we currently use, including our </a:t>
            </a:r>
            <a:r>
              <a:rPr lang="en-US" dirty="0" smtClean="0"/>
              <a:t>on-line credit recovery </a:t>
            </a:r>
            <a:r>
              <a:rPr lang="en-US" dirty="0" smtClean="0"/>
              <a:t>program, Apex.</a:t>
            </a:r>
          </a:p>
          <a:p>
            <a:r>
              <a:rPr lang="en-US" dirty="0" smtClean="0"/>
              <a:t>An </a:t>
            </a:r>
            <a:r>
              <a:rPr lang="en-US" u="sng" dirty="0" smtClean="0"/>
              <a:t>unintended consequence </a:t>
            </a:r>
            <a:r>
              <a:rPr lang="en-US" dirty="0" smtClean="0"/>
              <a:t>of using ½ credits is the practice of pushing students out of courses one-half of the way through based on failure of the first semester.</a:t>
            </a:r>
          </a:p>
          <a:p>
            <a:r>
              <a:rPr lang="en-US" dirty="0" smtClean="0"/>
              <a:t>56 or 64 separate courses (1/2 credit each) create a transcript that is double the size of what it could be with each course listed once for one credit</a:t>
            </a:r>
            <a:r>
              <a:rPr lang="en-US" dirty="0" smtClean="0"/>
              <a:t>.</a:t>
            </a:r>
          </a:p>
          <a:p>
            <a:r>
              <a:rPr lang="en-US" dirty="0"/>
              <a:t>A student can develop mastery of course content over a longer period of time and be rewarded for this growth with one credit assigned at the end of the course.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0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Counselors and DART staff have said that the transcript would be a better communication tool in terms of clarity with one credit per class.</a:t>
            </a:r>
          </a:p>
          <a:p>
            <a:r>
              <a:rPr lang="en-US" dirty="0" smtClean="0"/>
              <a:t>College admission staff we interviewed affirmed </a:t>
            </a:r>
            <a:r>
              <a:rPr lang="en-US" dirty="0" smtClean="0"/>
              <a:t>the use </a:t>
            </a:r>
            <a:r>
              <a:rPr lang="en-US" dirty="0" smtClean="0"/>
              <a:t>of one-credit per course.</a:t>
            </a:r>
          </a:p>
          <a:p>
            <a:r>
              <a:rPr lang="en-US" dirty="0" smtClean="0"/>
              <a:t>A teacher would have just one credit grade to record per course rather than two.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Albemarle County Parent Council: April 12, 2011</a:t>
            </a:r>
          </a:p>
          <a:p>
            <a:r>
              <a:rPr lang="en-US" dirty="0" smtClean="0"/>
              <a:t>Albemarle County Teacher Advisory: May 11, 2011</a:t>
            </a:r>
          </a:p>
          <a:p>
            <a:r>
              <a:rPr lang="en-US" dirty="0" smtClean="0"/>
              <a:t>WAHS PTSO: May 16, 2011</a:t>
            </a:r>
          </a:p>
          <a:p>
            <a:r>
              <a:rPr lang="en-US" dirty="0" smtClean="0"/>
              <a:t>Murray High School Staff: May 17, 2011</a:t>
            </a:r>
          </a:p>
          <a:p>
            <a:r>
              <a:rPr lang="en-US" dirty="0" smtClean="0"/>
              <a:t>County Student Advisory Council: May 17, 2011</a:t>
            </a:r>
          </a:p>
          <a:p>
            <a:r>
              <a:rPr lang="en-US" dirty="0" smtClean="0"/>
              <a:t>AHS Staff Meeting (invitational):May 17, 2011</a:t>
            </a:r>
          </a:p>
          <a:p>
            <a:r>
              <a:rPr lang="en-US" dirty="0" smtClean="0"/>
              <a:t>AHS PTSO: May 18, 2011</a:t>
            </a:r>
          </a:p>
          <a:p>
            <a:r>
              <a:rPr lang="en-US" dirty="0" smtClean="0"/>
              <a:t>WAHS Department Chair Meeting: May 19, 2011</a:t>
            </a:r>
          </a:p>
          <a:p>
            <a:r>
              <a:rPr lang="en-US" dirty="0" smtClean="0"/>
              <a:t>MoHS Staff Meeting: May 26, 2011</a:t>
            </a:r>
          </a:p>
          <a:p>
            <a:r>
              <a:rPr lang="en-US" dirty="0" smtClean="0"/>
              <a:t>MoHS PTSO: June 6, 2011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Plan, Study, Communicate: Consultation Visits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Planning and Study Article published in the April and May editions of the </a:t>
            </a:r>
            <a:r>
              <a:rPr lang="en-US" i="1" dirty="0" smtClean="0"/>
              <a:t>Compass </a:t>
            </a:r>
            <a:r>
              <a:rPr lang="en-US" dirty="0" smtClean="0"/>
              <a:t>employee newsletter.</a:t>
            </a:r>
          </a:p>
          <a:p>
            <a:r>
              <a:rPr lang="en-US" dirty="0" smtClean="0"/>
              <a:t>We pitched the information to local news venues.</a:t>
            </a:r>
          </a:p>
          <a:p>
            <a:r>
              <a:rPr lang="en-US" dirty="0" smtClean="0"/>
              <a:t>News Story on the </a:t>
            </a:r>
            <a:r>
              <a:rPr lang="en-US" i="1" dirty="0" smtClean="0"/>
              <a:t>Newsplex</a:t>
            </a:r>
            <a:r>
              <a:rPr lang="en-US" i="1" dirty="0"/>
              <a:t> </a:t>
            </a:r>
            <a:r>
              <a:rPr lang="en-US" dirty="0" smtClean="0"/>
              <a:t>in the spring.</a:t>
            </a:r>
            <a:endParaRPr lang="en-US" i="1" dirty="0" smtClean="0"/>
          </a:p>
          <a:p>
            <a:r>
              <a:rPr lang="en-US" dirty="0" smtClean="0"/>
              <a:t>All information posted in spotlight section of the ACPS website since May.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Plan, Study, Communicate: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gather ideas about student credit assignment from our principals, counselors, </a:t>
            </a:r>
            <a:r>
              <a:rPr lang="en-US" dirty="0" smtClean="0"/>
              <a:t>teachers, </a:t>
            </a:r>
            <a:r>
              <a:rPr lang="en-US" dirty="0"/>
              <a:t>and </a:t>
            </a:r>
            <a:r>
              <a:rPr lang="en-US" dirty="0" smtClean="0"/>
              <a:t>families with 8</a:t>
            </a:r>
            <a:r>
              <a:rPr lang="en-US" baseline="30000" dirty="0" smtClean="0"/>
              <a:t>th</a:t>
            </a:r>
            <a:r>
              <a:rPr lang="en-US" dirty="0" smtClean="0"/>
              <a:t> through 12</a:t>
            </a:r>
            <a:r>
              <a:rPr lang="en-US" baseline="30000" dirty="0" smtClean="0"/>
              <a:t>th</a:t>
            </a:r>
            <a:r>
              <a:rPr lang="en-US" dirty="0" smtClean="0"/>
              <a:t> grade students, </a:t>
            </a:r>
            <a:r>
              <a:rPr lang="en-US" dirty="0"/>
              <a:t>we offered a survey asking for their preference and for comments regarding credit assignment for high school coursework. This survey took place over several administrations from April 27 through June 17, </a:t>
            </a:r>
            <a:r>
              <a:rPr lang="en-US" dirty="0" smtClean="0"/>
              <a:t>2011.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asked each group for their preference and to describe experiences with ½ credits.</a:t>
            </a:r>
          </a:p>
          <a:p>
            <a:r>
              <a:rPr lang="en-US" dirty="0" smtClean="0"/>
              <a:t>We had 371 responses.</a:t>
            </a:r>
          </a:p>
          <a:p>
            <a:r>
              <a:rPr lang="en-US" dirty="0" smtClean="0"/>
              <a:t>Preferences and comments are reported at: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A Change for Student Transcripts?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6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310</TotalTime>
  <Words>763</Words>
  <Application>Microsoft Office PowerPoint</Application>
  <PresentationFormat>On-screen Show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Credit for High School Courses</vt:lpstr>
      <vt:lpstr>Planning / Research</vt:lpstr>
      <vt:lpstr>Plan and Study</vt:lpstr>
      <vt:lpstr>Plan and Study</vt:lpstr>
      <vt:lpstr>Features</vt:lpstr>
      <vt:lpstr>Plan, Study, Communicate: Consultation Visits</vt:lpstr>
      <vt:lpstr>Plan, Study, Communicate: Information</vt:lpstr>
      <vt:lpstr>Experience Survey</vt:lpstr>
      <vt:lpstr>Experience Survey</vt:lpstr>
      <vt:lpstr>Potential Change</vt:lpstr>
      <vt:lpstr>Transcript Options</vt:lpstr>
      <vt:lpstr>Improvement</vt:lpstr>
      <vt:lpstr>Credit for High School Courses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for High School Courses</dc:title>
  <dc:creator>acps</dc:creator>
  <cp:lastModifiedBy>acps</cp:lastModifiedBy>
  <cp:revision>9</cp:revision>
  <dcterms:created xsi:type="dcterms:W3CDTF">2011-09-30T19:05:30Z</dcterms:created>
  <dcterms:modified xsi:type="dcterms:W3CDTF">2011-10-03T01:14:56Z</dcterms:modified>
</cp:coreProperties>
</file>